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7" r:id="rId4"/>
    <p:sldId id="261" r:id="rId5"/>
    <p:sldId id="263" r:id="rId6"/>
    <p:sldId id="264" r:id="rId7"/>
    <p:sldId id="274" r:id="rId8"/>
    <p:sldId id="265" r:id="rId9"/>
    <p:sldId id="268" r:id="rId10"/>
    <p:sldId id="270" r:id="rId11"/>
    <p:sldId id="277" r:id="rId12"/>
    <p:sldId id="271" r:id="rId13"/>
    <p:sldId id="276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05" autoAdjust="0"/>
    <p:restoredTop sz="94662" autoAdjust="0"/>
  </p:normalViewPr>
  <p:slideViewPr>
    <p:cSldViewPr>
      <p:cViewPr>
        <p:scale>
          <a:sx n="75" d="100"/>
          <a:sy n="75" d="100"/>
        </p:scale>
        <p:origin x="-10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36716D-4E72-44CD-BEC7-4373AABED244}" type="datetimeFigureOut">
              <a:rPr lang="pl-PL" smtClean="0"/>
              <a:t>15.11.2016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52C337-26E5-4BDE-A5F3-0FA2E96C52BA}" type="slidenum">
              <a:rPr lang="pl-PL" smtClean="0"/>
              <a:t>‹#›</a:t>
            </a:fld>
            <a:endParaRPr lang="pl-P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pull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Biblioteka-SP-Strzygi" TargetMode="External"/><Relationship Id="rId2" Type="http://schemas.openxmlformats.org/officeDocument/2006/relationships/hyperlink" Target="http://www.spstrzygi46.pl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://www.parafiastrzygi.pl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990656" cy="2390105"/>
          </a:xfrm>
        </p:spPr>
        <p:txBody>
          <a:bodyPr>
            <a:normAutofit/>
          </a:bodyPr>
          <a:lstStyle/>
          <a:p>
            <a:r>
              <a:rPr lang="pl-PL" sz="2200" dirty="0" smtClean="0"/>
              <a:t>,, Patriotycznie i zdrowo !</a:t>
            </a:r>
            <a:br>
              <a:rPr lang="pl-PL" sz="2200" dirty="0" smtClean="0"/>
            </a:br>
            <a:r>
              <a:rPr lang="pl-PL" sz="2200" dirty="0" smtClean="0"/>
              <a:t>W Strzygach przy gęsinie jak w wielkiej rodzinie!”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Święto Niepodległości w Szkole Podstawowej w Strzygach</a:t>
            </a:r>
            <a:endParaRPr lang="pl-PL" dirty="0"/>
          </a:p>
        </p:txBody>
      </p:sp>
      <p:pic>
        <p:nvPicPr>
          <p:cNvPr id="1026" name="Picture 2" descr="C:\Users\neonet\Desktop\Gęś\553a1ea735b5a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230220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okaz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62400" y="4293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1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1000">
        <p14:prism isContent="1" isInverted="1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Jak to się zaczęło?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Święto Niepodległości jest obchodzone w naszej szkole od lat. W tym  roku zainspirowaliśmy się pomysłem Urzędu Marszałkowskiego Województwa </a:t>
            </a:r>
            <a:r>
              <a:rPr lang="pl-PL" dirty="0"/>
              <a:t>K</a:t>
            </a:r>
            <a:r>
              <a:rPr lang="pl-PL" dirty="0" smtClean="0"/>
              <a:t>ujawsko – </a:t>
            </a:r>
          </a:p>
          <a:p>
            <a:pPr marL="0" indent="0">
              <a:buNone/>
            </a:pPr>
            <a:r>
              <a:rPr lang="pl-PL" dirty="0" smtClean="0"/>
              <a:t>   Pomorskiego i postanowiliśmy połączyć patriotyczne    świętowanie i zdrowe, regionalne jedzenie z integracją środowiska wiejskiego i wolontariatem. </a:t>
            </a:r>
          </a:p>
          <a:p>
            <a:pPr marL="0" indent="0">
              <a:buNone/>
            </a:pPr>
            <a:r>
              <a:rPr lang="pl-PL" dirty="0" smtClean="0"/>
              <a:t>Zachęcamy Państwa do prześledzenia naszych działań.  </a:t>
            </a:r>
          </a:p>
          <a:p>
            <a:pPr marL="0" indent="0">
              <a:buNone/>
            </a:pPr>
            <a:r>
              <a:rPr lang="pl-PL" dirty="0" smtClean="0"/>
              <a:t>Mamy nadzieję, że przekonamy Was, że mała, wiejska szkoła to prawdziwa rodzina, w której dzieją się magiczne rzeczy.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029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5000">
        <p14:prism isContent="1" isInverted="1"/>
      </p:transition>
    </mc:Choice>
    <mc:Fallback xmlns="">
      <p:transition spd="slow" advTm="3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1400" dirty="0" smtClean="0"/>
              <a:t>Świętowanie zaczęliśmy kilka dni wcześniej.</a:t>
            </a:r>
            <a:br>
              <a:rPr lang="pl-PL" sz="1400" dirty="0" smtClean="0"/>
            </a:br>
            <a:r>
              <a:rPr lang="pl-PL" sz="1400" dirty="0" smtClean="0"/>
              <a:t>Stworzyliśmy gry patriotyczne według naszych pomysłów.</a:t>
            </a:r>
            <a:endParaRPr lang="pl-PL" sz="1400" dirty="0"/>
          </a:p>
        </p:txBody>
      </p:sp>
      <p:sp>
        <p:nvSpPr>
          <p:cNvPr id="5" name="Symbol zastępczy tekst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endParaRPr lang="pl-PL" dirty="0" smtClean="0"/>
          </a:p>
          <a:p>
            <a:pPr marL="285750" indent="-285750">
              <a:buFontTx/>
              <a:buChar char="-"/>
            </a:pPr>
            <a:endParaRPr lang="pl-PL" dirty="0"/>
          </a:p>
          <a:p>
            <a:pPr marL="285750" indent="-285750">
              <a:buFontTx/>
              <a:buChar char="-"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285750" indent="-285750">
              <a:buFontTx/>
              <a:buChar char="-"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1029" name="Picture 5" descr="C:\Users\neonet\Desktop\mama zdjęcia\WP_20161103_10_44_05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34" y="2204865"/>
            <a:ext cx="7814432" cy="440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17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4000">
        <p14:prism isContent="1" isInverted="1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91264" cy="17168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D</a:t>
            </a:r>
            <a:r>
              <a:rPr lang="pl-PL" sz="1600" dirty="0" smtClean="0"/>
              <a:t>użo  radości dało  </a:t>
            </a:r>
            <a:r>
              <a:rPr lang="pl-PL" sz="1600" dirty="0"/>
              <a:t>nam przygotowanie napisów  i plakatów.</a:t>
            </a:r>
            <a:br>
              <a:rPr lang="pl-PL" sz="1600" dirty="0"/>
            </a:br>
            <a:r>
              <a:rPr lang="pl-PL" sz="1600" dirty="0"/>
              <a:t>Konkurs plastyczny , który zorganizowała biblioteka szkolna cieszył się ogromnym powodzeniem. Wpłynęło ponad  40 prac. Był to etap wstępny do konkursu plastycznego </a:t>
            </a:r>
            <a:r>
              <a:rPr lang="pl-PL" sz="1600" dirty="0" smtClean="0"/>
              <a:t>,, Bajkowa gęś” ogłoszonego </a:t>
            </a:r>
            <a:r>
              <a:rPr lang="pl-PL" sz="1600" dirty="0"/>
              <a:t>przez  Pana Marszałka. 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2050" name="Picture 2" descr="C:\Users\neonet\Desktop\mama zdjęcia\WP_20161103_12_08_05_Pr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204864"/>
            <a:ext cx="7157991" cy="403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tekstu 3"/>
          <p:cNvSpPr>
            <a:spLocks noGrp="1"/>
          </p:cNvSpPr>
          <p:nvPr>
            <p:ph type="body" idx="4294967295"/>
          </p:nvPr>
        </p:nvSpPr>
        <p:spPr>
          <a:xfrm>
            <a:off x="0" y="1676400"/>
            <a:ext cx="2743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 smtClean="0"/>
          </a:p>
          <a:p>
            <a:pPr marL="285750" indent="-285750">
              <a:buFontTx/>
              <a:buChar char="-"/>
            </a:pP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2889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3000">
        <p14:prism isContent="1" isInverted="1"/>
      </p:transition>
    </mc:Choice>
    <mc:Fallback xmlns="">
      <p:transition spd="slow" advTm="2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548680"/>
            <a:ext cx="7643192" cy="1298408"/>
          </a:xfrm>
        </p:spPr>
        <p:txBody>
          <a:bodyPr>
            <a:normAutofit/>
          </a:bodyPr>
          <a:lstStyle/>
          <a:p>
            <a:r>
              <a:rPr lang="pl-PL" sz="2000" dirty="0"/>
              <a:t>Przez tydzień na wybranych zajęciach nauczyciele czytali  </a:t>
            </a:r>
            <a:r>
              <a:rPr lang="pl-PL" sz="2000" dirty="0" smtClean="0"/>
              <a:t>uczniom legendy </a:t>
            </a:r>
            <a:r>
              <a:rPr lang="pl-PL" sz="2000" dirty="0"/>
              <a:t>i podania o powstaniu państwa polskiego</a:t>
            </a:r>
            <a:r>
              <a:rPr lang="pl-PL" sz="2000" dirty="0" smtClean="0"/>
              <a:t>. Prowadzili pogadanki i dyskusje na temat patriotyzmu. Wspólnie z uczniami oglądali wystawy patriotyczne znajdujące się w bibliotece  i na korytarzach szkoły.</a:t>
            </a:r>
            <a:endParaRPr lang="pl-PL" sz="2000" dirty="0"/>
          </a:p>
        </p:txBody>
      </p:sp>
      <p:sp>
        <p:nvSpPr>
          <p:cNvPr id="4" name="Symbol zastępczy tekst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pPr marL="285750" indent="-285750">
              <a:buFontTx/>
              <a:buChar char="-"/>
            </a:pPr>
            <a:endParaRPr lang="pl-PL" dirty="0"/>
          </a:p>
        </p:txBody>
      </p:sp>
      <p:pic>
        <p:nvPicPr>
          <p:cNvPr id="4100" name="Picture 4" descr="C:\Users\neonet\Desktop\mama zdjęcia\WP_20161104_11_56_43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564904"/>
            <a:ext cx="574811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14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2000">
        <p14:prism isContent="1" isInverted="1"/>
      </p:transition>
    </mc:Choice>
    <mc:Fallback xmlns="">
      <p:transition spd="slow" advTm="2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800" dirty="0"/>
              <a:t>Koło Gospodyń Wiejskich działające w naszej wsi zebrało się , by przygotować smakowite kąski z gąski. W </a:t>
            </a:r>
            <a:r>
              <a:rPr lang="pl-PL" sz="1800" dirty="0" smtClean="0"/>
              <a:t>świetlicy wiejskiej odbyło </a:t>
            </a:r>
            <a:r>
              <a:rPr lang="pl-PL" sz="1800" dirty="0"/>
              <a:t>się pieczenie smakowitych dań.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124" name="Picture 4" descr="C:\Users\neonet\Desktop\Gęś\20161106_1811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51016" y="2521592"/>
            <a:ext cx="4823998" cy="289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42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7000">
        <p14:prism isContent="1" isInverted="1"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 idx="4294967295"/>
          </p:nvPr>
        </p:nvSpPr>
        <p:spPr>
          <a:xfrm>
            <a:off x="1619672" y="404664"/>
            <a:ext cx="6156176" cy="116205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Przepis na ,,Kąski z gąski”.</a:t>
            </a:r>
            <a:endParaRPr lang="pl-PL" dirty="0"/>
          </a:p>
        </p:txBody>
      </p:sp>
      <p:pic>
        <p:nvPicPr>
          <p:cNvPr id="2061" name="Picture 13" descr="C:\Users\neonet\Desktop\Gęś\WP_20161110_12_59_28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82155" y="1814389"/>
            <a:ext cx="5112568" cy="474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91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0">
        <p14:prism isContent="1" isInverted="1"/>
      </p:transition>
    </mc:Choice>
    <mc:Fallback xmlns="">
      <p:transition spd="slow" advTm="8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700" dirty="0" smtClean="0"/>
              <a:t>Wreszcie nadszedł ten dzień. Uroczyście rozpoczęliśmy świętowanie Dnia Niepodległości z gęsiną w roli głównej.</a:t>
            </a:r>
            <a:endParaRPr lang="pl-PL" sz="27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148" name="Picture 4" descr="C:\Users\neonet\Desktop\księżulo\WP_20161107_11_09_28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01900"/>
            <a:ext cx="7385515" cy="416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59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2000">
        <p14:prism isContent="1" isInverted="1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91264" cy="1370416"/>
          </a:xfrm>
        </p:spPr>
        <p:txBody>
          <a:bodyPr>
            <a:normAutofit fontScale="90000"/>
          </a:bodyPr>
          <a:lstStyle/>
          <a:p>
            <a:r>
              <a:rPr lang="pl-PL" sz="1600" dirty="0" smtClean="0"/>
              <a:t>Patriotycznie i zdrowo!</a:t>
            </a:r>
            <a:br>
              <a:rPr lang="pl-PL" sz="1600" dirty="0" smtClean="0"/>
            </a:br>
            <a:r>
              <a:rPr lang="pl-PL" sz="1600" dirty="0" smtClean="0"/>
              <a:t>W Strzygach przy gęsinie jak w wielkiej rodzinie! </a:t>
            </a:r>
            <a:br>
              <a:rPr lang="pl-PL" sz="1600" dirty="0" smtClean="0"/>
            </a:br>
            <a:r>
              <a:rPr lang="pl-PL" sz="1600" dirty="0" smtClean="0"/>
              <a:t>Rozpoczęliśmy od odśpiewania hymnu państwowego, potem odbył się koncert pieśni i poezji patriotycznej. Następnie  ogłoszono wyniki konkursu historycznego ,, Jak to z tym chrztem było?”. Dużym zainteresowaniem cieszył się  Quiz patriotyczny dla najmłodszych . Dzieci  z radością odpowiadały na pytania  prowadzących. Po części  oficjalnej zaproszono wszystkich gości i całą społeczność szkolną  na biesiadę z gąską na pierwsze piętro.</a:t>
            </a:r>
            <a:endParaRPr lang="pl-PL" sz="1600" dirty="0"/>
          </a:p>
        </p:txBody>
      </p:sp>
      <p:sp>
        <p:nvSpPr>
          <p:cNvPr id="3" name="Symbol zastępczy tekst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smtClean="0"/>
              <a:t>        </a:t>
            </a:r>
            <a:endParaRPr lang="pl-PL" dirty="0"/>
          </a:p>
        </p:txBody>
      </p:sp>
      <p:pic>
        <p:nvPicPr>
          <p:cNvPr id="1026" name="Picture 2" descr="C:\Users\neonet\Desktop\księżulo\WP_20161107_11_15_02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27" y="2842347"/>
            <a:ext cx="6277845" cy="353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66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7000">
        <p14:prism isContent="1" isInverted="1"/>
      </p:transition>
    </mc:Choice>
    <mc:Fallback xmlns="">
      <p:transition spd="slow" advTm="3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628255" cy="794352"/>
          </a:xfrm>
        </p:spPr>
        <p:txBody>
          <a:bodyPr wrap="none">
            <a:normAutofit fontScale="90000"/>
          </a:bodyPr>
          <a:lstStyle/>
          <a:p>
            <a:r>
              <a:rPr lang="pl-PL" sz="1600" dirty="0" smtClean="0"/>
              <a:t> </a:t>
            </a:r>
            <a:r>
              <a:rPr lang="pl-PL" sz="2000" dirty="0" smtClean="0"/>
              <a:t>Z tablicy informacyjnej dowiedzieliśmy się dlaczego na  św. Marcina powinniśmy jadać gęsinę. </a:t>
            </a:r>
            <a:br>
              <a:rPr lang="pl-PL" sz="2000" dirty="0" smtClean="0"/>
            </a:br>
            <a:r>
              <a:rPr lang="pl-PL" sz="2000" dirty="0" smtClean="0"/>
              <a:t>Starannie przygotowane zostały zaproszenia dla specjalnych gości. </a:t>
            </a:r>
            <a:br>
              <a:rPr lang="pl-PL" sz="2000" dirty="0" smtClean="0"/>
            </a:br>
            <a:r>
              <a:rPr lang="pl-PL" sz="2000" dirty="0" smtClean="0"/>
              <a:t>W klasach zawisły plakaty informujące o Święcie Niepodległości.</a:t>
            </a:r>
            <a:endParaRPr lang="pl-PL" sz="2000" dirty="0"/>
          </a:p>
        </p:txBody>
      </p:sp>
      <p:pic>
        <p:nvPicPr>
          <p:cNvPr id="11266" name="Picture 2" descr="C:\Users\neonet\Desktop\mama zdjęcia\WP_20161104_09_03_18_Pr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02264" y="1754320"/>
            <a:ext cx="3563407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39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2000">
        <p14:prism isContent="1" isInverted="1"/>
      </p:transition>
    </mc:Choice>
    <mc:Fallback xmlns="">
      <p:transition spd="slow" advTm="2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19256" cy="1514432"/>
          </a:xfrm>
        </p:spPr>
        <p:txBody>
          <a:bodyPr>
            <a:noAutofit/>
          </a:bodyPr>
          <a:lstStyle/>
          <a:p>
            <a:r>
              <a:rPr lang="pl-PL" sz="3200" b="1" smtClean="0"/>
              <a:t>                               Biesiada </a:t>
            </a:r>
            <a:r>
              <a:rPr lang="pl-PL" sz="3200" b="1" dirty="0" smtClean="0"/>
              <a:t>z gąską!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W </a:t>
            </a:r>
            <a:r>
              <a:rPr lang="pl-PL" sz="1600" dirty="0"/>
              <a:t>ofercie znalazły się: kanapki z gęsiną, pieczone udka, kanapki z gęsim smalcem, kawa, herbata , napoje i domowe ciasta.</a:t>
            </a:r>
            <a:br>
              <a:rPr lang="pl-PL" sz="1600" dirty="0"/>
            </a:br>
            <a:r>
              <a:rPr lang="pl-PL" sz="1600" dirty="0"/>
              <a:t/>
            </a:r>
            <a:br>
              <a:rPr lang="pl-PL" sz="1600" dirty="0"/>
            </a:br>
            <a:r>
              <a:rPr lang="pl-PL" sz="1600" dirty="0"/>
              <a:t>Zarobione w ten sposób pieniążki przeznaczyliśmy na pomoc dwóm chorym chłopcom.  Udało się zebrać </a:t>
            </a:r>
            <a:r>
              <a:rPr lang="pl-PL" sz="1600" dirty="0" smtClean="0"/>
              <a:t> około 700 zł.</a:t>
            </a:r>
            <a:r>
              <a:rPr lang="pl-PL" sz="1600" dirty="0"/>
              <a:t/>
            </a:r>
            <a:br>
              <a:rPr lang="pl-PL" sz="1600" dirty="0"/>
            </a:br>
            <a:r>
              <a:rPr lang="pl-PL" sz="1600" dirty="0"/>
              <a:t>Mamy nadzieję, że w   ten sposób pomożemy w rehabilitacji Błażejka </a:t>
            </a:r>
            <a:r>
              <a:rPr lang="pl-PL" sz="1600" dirty="0" err="1"/>
              <a:t>Śzostakowskiego</a:t>
            </a:r>
            <a:r>
              <a:rPr lang="pl-PL" sz="1600" dirty="0"/>
              <a:t>, który uległ rozległym poparzeniom ( 72 % powierzchni ciała)  i </a:t>
            </a:r>
            <a:r>
              <a:rPr lang="pl-PL" sz="1600" dirty="0" err="1"/>
              <a:t>Krystianka</a:t>
            </a:r>
            <a:r>
              <a:rPr lang="pl-PL" sz="1600" dirty="0"/>
              <a:t> Wolskiego, który  urodził się z opóźnieniem psychoruchowym, niedosłuchem. Nie widzi, ma małogłowie, padaczkę i astmę.</a:t>
            </a:r>
          </a:p>
        </p:txBody>
      </p:sp>
      <p:pic>
        <p:nvPicPr>
          <p:cNvPr id="3074" name="Picture 2" descr="C:\Users\neonet\Desktop\księżulo\WP_20161107_10_40_05_Pr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61" y="2852936"/>
            <a:ext cx="6989584" cy="347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17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1000">
        <p14:prism isContent="1" isInverted="1"/>
      </p:transition>
    </mc:Choice>
    <mc:Fallback xmlns="">
      <p:transition spd="slow" advTm="3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000" dirty="0" smtClean="0"/>
              <a:t>Szczegółowa relacja znajduje się na: </a:t>
            </a:r>
            <a:r>
              <a:rPr lang="pl-PL" sz="2000" dirty="0" smtClean="0">
                <a:hlinkClick r:id="rId2"/>
              </a:rPr>
              <a:t>www.spstrzygi46.pl</a:t>
            </a:r>
            <a:r>
              <a:rPr lang="pl-PL" sz="2000" dirty="0" smtClean="0"/>
              <a:t>, </a:t>
            </a:r>
            <a:r>
              <a:rPr lang="pl-PL" sz="2000" dirty="0" smtClean="0">
                <a:hlinkClick r:id="rId3"/>
              </a:rPr>
              <a:t>www.facebook.com/</a:t>
            </a:r>
            <a:r>
              <a:rPr lang="pl-PL" sz="2000" dirty="0" err="1" smtClean="0">
                <a:hlinkClick r:id="rId3"/>
              </a:rPr>
              <a:t>Biblioteka-SP-Strzygi</a:t>
            </a:r>
            <a:r>
              <a:rPr lang="pl-PL" sz="2000" dirty="0" smtClean="0"/>
              <a:t>, </a:t>
            </a:r>
            <a:r>
              <a:rPr lang="pl-PL" sz="2000" dirty="0" smtClean="0">
                <a:hlinkClick r:id="rId4"/>
              </a:rPr>
              <a:t>www.parafiastrzygi.pl</a:t>
            </a:r>
            <a:r>
              <a:rPr lang="pl-PL" sz="2000" dirty="0" smtClean="0"/>
              <a:t> 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5" name="Picture 7" descr="C:\Users\neonet\Desktop\księżulo\WP_20161107_11_34_34_Pr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09" y="2120184"/>
            <a:ext cx="7431167" cy="418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80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000">
        <p14:prism isContent="1" isInverted="1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Dziękujemy za uwagę. Mamy nadzieję, że nasza relacja spodobała się Państwu. 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Cieszymy się, że w naszej szkole jest jak w wielkiej rodzinie. Lubimy razem spędzać czas. Często nasze pomysły są szalone, ale kto powiedział, że nauka ma być nudna. </a:t>
            </a:r>
          </a:p>
          <a:p>
            <a:r>
              <a:rPr lang="pl-PL" dirty="0" smtClean="0"/>
              <a:t>Pozdrawiamy serdecznie!</a:t>
            </a:r>
          </a:p>
          <a:p>
            <a:r>
              <a:rPr lang="pl-PL" dirty="0" smtClean="0"/>
              <a:t>  Ferajna z małej podstawówki w Strzygach.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95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778</TotalTime>
  <Words>271</Words>
  <Application>Microsoft Office PowerPoint</Application>
  <PresentationFormat>Pokaz na ekranie (4:3)</PresentationFormat>
  <Paragraphs>32</Paragraphs>
  <Slides>13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Przepływ</vt:lpstr>
      <vt:lpstr>,, Patriotycznie i zdrowo ! W Strzygach przy gęsinie jak w wielkiej rodzinie!”  </vt:lpstr>
      <vt:lpstr> Jak to się zaczęło?</vt:lpstr>
      <vt:lpstr>Świętowanie zaczęliśmy kilka dni wcześniej. Stworzyliśmy gry patriotyczne według naszych pomysłów.</vt:lpstr>
      <vt:lpstr>   Dużo  radości dało  nam przygotowanie napisów  i plakatów. Konkurs plastyczny , który zorganizowała biblioteka szkolna cieszył się ogromnym powodzeniem. Wpłynęło ponad  40 prac. Był to etap wstępny do konkursu plastycznego ,, Bajkowa gęś” ogłoszonego przez  Pana Marszałka.  </vt:lpstr>
      <vt:lpstr>Przez tydzień na wybranych zajęciach nauczyciele czytali  uczniom legendy i podania o powstaniu państwa polskiego. Prowadzili pogadanki i dyskusje na temat patriotyzmu. Wspólnie z uczniami oglądali wystawy patriotyczne znajdujące się w bibliotece  i na korytarzach szkoły.</vt:lpstr>
      <vt:lpstr>Koło Gospodyń Wiejskich działające w naszej wsi zebrało się , by przygotować smakowite kąski z gąski. W świetlicy wiejskiej odbyło się pieczenie smakowitych dań. </vt:lpstr>
      <vt:lpstr>Przepis na ,,Kąski z gąski”.</vt:lpstr>
      <vt:lpstr>Wreszcie nadszedł ten dzień. Uroczyście rozpoczęliśmy świętowanie Dnia Niepodległości z gęsiną w roli głównej.</vt:lpstr>
      <vt:lpstr>Patriotycznie i zdrowo! W Strzygach przy gęsinie jak w wielkiej rodzinie!  Rozpoczęliśmy od odśpiewania hymnu państwowego, potem odbył się koncert pieśni i poezji patriotycznej. Następnie  ogłoszono wyniki konkursu historycznego ,, Jak to z tym chrztem było?”. Dużym zainteresowaniem cieszył się  Quiz patriotyczny dla najmłodszych . Dzieci  z radością odpowiadały na pytania  prowadzących. Po części  oficjalnej zaproszono wszystkich gości i całą społeczność szkolną  na biesiadę z gąską na pierwsze piętro.</vt:lpstr>
      <vt:lpstr> Z tablicy informacyjnej dowiedzieliśmy się dlaczego na  św. Marcina powinniśmy jadać gęsinę.  Starannie przygotowane zostały zaproszenia dla specjalnych gości.  W klasach zawisły plakaty informujące o Święcie Niepodległości.</vt:lpstr>
      <vt:lpstr>                               Biesiada z gąską! W ofercie znalazły się: kanapki z gęsiną, pieczone udka, kanapki z gęsim smalcem, kawa, herbata , napoje i domowe ciasta.  Zarobione w ten sposób pieniążki przeznaczyliśmy na pomoc dwóm chorym chłopcom.  Udało się zebrać  około 700 zł. Mamy nadzieję, że w   ten sposób pomożemy w rehabilitacji Błażejka Śzostakowskiego, który uległ rozległym poparzeniom ( 72 % powierzchni ciała)  i Krystianka Wolskiego, który  urodził się z opóźnieniem psychoruchowym, niedosłuchem. Nie widzi, ma małogłowie, padaczkę i astmę.</vt:lpstr>
      <vt:lpstr>Szczegółowa relacja znajduje się na: www.spstrzygi46.pl, www.facebook.com/Biblioteka-SP-Strzygi, www.parafiastrzygi.pl  </vt:lpstr>
      <vt:lpstr>Dziękujemy za uwagę. Mamy nadzieję, że nasza relacja spodobała się Państwu.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,, Patriotycznie i zdrowo ! W Strzygach przy gęsinie jak w wielkiej rodzinie!”</dc:title>
  <dc:creator>neonet</dc:creator>
  <cp:lastModifiedBy>neonet</cp:lastModifiedBy>
  <cp:revision>67</cp:revision>
  <dcterms:created xsi:type="dcterms:W3CDTF">2016-11-11T10:58:57Z</dcterms:created>
  <dcterms:modified xsi:type="dcterms:W3CDTF">2016-11-15T08:37:16Z</dcterms:modified>
</cp:coreProperties>
</file>