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B1C99-3F48-4760-A89D-446E1C0DF198}" type="datetimeFigureOut">
              <a:rPr lang="pl-PL" smtClean="0"/>
              <a:t>02.12.2021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ACF19-FBF7-48FD-8E1C-CADB89FBB4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6037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02.12.2021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138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02.12.2021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8571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02.12.2021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6696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02.12.2021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8091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02.12.2021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0182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02.12.2021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6141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02.12.2021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7323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02.12.2021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2741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02.12.2021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8001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02.12.2021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82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02.12.2021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194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6CCD0-581E-486D-A2DB-4F9C8B825DB5}" type="datetimeFigureOut">
              <a:rPr lang="pl-PL" smtClean="0"/>
              <a:t>02.12.2021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151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4484"/>
            <a:ext cx="12192000" cy="738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12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490537" y="4676716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1. Zwycięskie powstanie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701763"/>
            <a:ext cx="2880000" cy="2880000"/>
          </a:xfrm>
          <a:prstGeom prst="roundRect">
            <a:avLst/>
          </a:prstGeom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798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2. Walka o wolność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00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10" t="7759" r="12280" b="7486"/>
          <a:stretch/>
        </p:blipFill>
        <p:spPr>
          <a:xfrm>
            <a:off x="4656000" y="159206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2186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3</a:t>
            </a:r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. Marszałek Polski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76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9" r="16105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4. Wincenty Witos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63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2" r="17962"/>
          <a:stretch/>
        </p:blipFill>
        <p:spPr>
          <a:xfrm>
            <a:off x="4656000" y="1701533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73400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5. Obrońcy Bydgoszczy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3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3" t="4723" r="25089" b="7347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6. Rozstrzelana dzielnica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6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0" t="-279" r="18334" b="279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7. Akcja przeciw inteligencji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92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660273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8. Walka i męczeństwo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5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9" r="14805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9. Leon Barciszewski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93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63" b="21861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10. „Dolina śmierci”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70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11. Zbrodnia Katyńska 1940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96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660274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12. Marian Rejewski i Enigma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77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644232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13. Leszek Biały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53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14. Bitwa o Polskę 1944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21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70861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732129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15. Żołnierz Wyklęty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58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16. Terror niemiecki i sowiecki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01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8" r="19076"/>
          <a:stretch/>
        </p:blipFill>
        <p:spPr>
          <a:xfrm>
            <a:off x="4656000" y="1737909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758632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17. „Bydgoska łączka”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88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5999" y="1701763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235868" y="4676716"/>
            <a:ext cx="7720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18. Wojskowe obozy internowania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62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61214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19. Bydgoski Listopad 1956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96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67631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20. Papież Polak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8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11" t="21067" r="31553" b="22029"/>
          <a:stretch/>
        </p:blipFill>
        <p:spPr>
          <a:xfrm>
            <a:off x="4656000" y="173384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21. Zielona „Solidarność”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65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1" t="279" r="11463" b="-279"/>
          <a:stretch/>
        </p:blipFill>
        <p:spPr>
          <a:xfrm>
            <a:off x="4656000" y="1663064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22. Bydgoski Marzec 1981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25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9" t="-279" r="14805" b="279"/>
          <a:stretch/>
        </p:blipFill>
        <p:spPr>
          <a:xfrm>
            <a:off x="4656000" y="173384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23. Kapelan „Solidarności”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70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67631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24. Stulecie zagłady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84484"/>
            <a:ext cx="12191998" cy="738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51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117</Words>
  <Application>Microsoft Office PowerPoint</Application>
  <PresentationFormat>Panoramiczny</PresentationFormat>
  <Paragraphs>24</Paragraphs>
  <Slides>26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Roboto Slab</vt:lpstr>
      <vt:lpstr>Ubuntu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Piotr Wiejak</dc:creator>
  <cp:lastModifiedBy>Piotr Wiejak</cp:lastModifiedBy>
  <cp:revision>31</cp:revision>
  <dcterms:created xsi:type="dcterms:W3CDTF">2021-10-04T10:33:29Z</dcterms:created>
  <dcterms:modified xsi:type="dcterms:W3CDTF">2021-12-02T13:24:16Z</dcterms:modified>
</cp:coreProperties>
</file>