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B1C99-3F48-4760-A89D-446E1C0DF198}" type="datetimeFigureOut">
              <a:rPr lang="pl-PL" smtClean="0"/>
              <a:t>18.08.2022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ACF19-FBF7-48FD-8E1C-CADB89FBB4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6037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18.08.2022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138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18.08.2022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8571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18.08.2022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6696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18.08.2022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8091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18.08.2022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0182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18.08.2022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6141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18.08.2022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7323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18.08.2022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2741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18.08.2022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8001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18.08.2022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82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CCD0-581E-486D-A2DB-4F9C8B825DB5}" type="datetimeFigureOut">
              <a:rPr lang="pl-PL" smtClean="0"/>
              <a:t>18.08.2022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194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6CCD0-581E-486D-A2DB-4F9C8B825DB5}" type="datetimeFigureOut">
              <a:rPr lang="pl-PL" smtClean="0"/>
              <a:t>18.08.2022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F529F-1164-4B2B-ADE5-CC8E372311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151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84484"/>
            <a:ext cx="12191998" cy="738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12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490537" y="4676716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1. </a:t>
            </a:r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Patriota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4" t="11636" r="29063" b="9277"/>
          <a:stretch/>
        </p:blipFill>
        <p:spPr>
          <a:xfrm>
            <a:off x="4656000" y="1796716"/>
            <a:ext cx="2880000" cy="2880000"/>
          </a:xfrm>
          <a:prstGeom prst="roundRect">
            <a:avLst/>
          </a:prstGeom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798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6" t="10180" r="24769" b="11765"/>
          <a:stretch/>
        </p:blipFill>
        <p:spPr>
          <a:xfrm>
            <a:off x="4655999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1930958" y="4684737"/>
            <a:ext cx="8330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2. </a:t>
            </a:r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Noblista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00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78" t="15787" r="25261" b="11529"/>
          <a:stretch/>
        </p:blipFill>
        <p:spPr>
          <a:xfrm>
            <a:off x="4656000" y="1741868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2186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3</a:t>
            </a:r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. </a:t>
            </a:r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Germanizacja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76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2" t="9433" r="28587" b="19747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4. Żołnierz polski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63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7" t="262" r="20311" b="5998"/>
          <a:stretch/>
        </p:blipFill>
        <p:spPr>
          <a:xfrm>
            <a:off x="4656000" y="1854008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73400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5.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Odzyskanie niepodległości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3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7" t="10252" r="21312" b="5757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6. </a:t>
            </a:r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Naczelnik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7" t="8703" r="21058" b="6447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7.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„Przedwojenna stolica”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92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0" t="5303" r="29015" b="36691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8.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Terror niemiecki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5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0" t="17308" r="28762" b="13509"/>
          <a:stretch/>
        </p:blipFill>
        <p:spPr>
          <a:xfrm>
            <a:off x="4249769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1678075" y="4684737"/>
            <a:ext cx="8023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9.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Zbrodnia pomorska 1939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93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1" t="11864" r="25109" b="13177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10.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Konspiracja na Pomorzu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70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1" t="19639" r="29684" b="21518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11. </a:t>
            </a:r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„Rota”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96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12.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Szare Szeregi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77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0" t="7287" r="26075" b="18766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13.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Zbrodnia katyńska 1940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53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41" t="32508" r="18275" b="6324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14.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Zbrodnia </a:t>
            </a:r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wołyńska 1943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21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64" t="15074" r="23035" b="6186"/>
          <a:stretch/>
        </p:blipFill>
        <p:spPr>
          <a:xfrm>
            <a:off x="4656000" y="1852129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732129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15.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Armia Krajowa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58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6" t="8362" r="29917" b="26117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16.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„</a:t>
            </a:r>
            <a:r>
              <a:rPr lang="pl-PL" sz="3600" dirty="0" err="1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Żegota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”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01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9" t="10431" r="24871" b="8220"/>
          <a:stretch/>
        </p:blipFill>
        <p:spPr>
          <a:xfrm>
            <a:off x="4656000" y="1878632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758632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17. </a:t>
            </a:r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Rotmistrz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88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9" t="14073" r="25232" b="11436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18.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Żołnierze Wyklęci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62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2" t="5946" r="20275" b="521"/>
          <a:stretch/>
        </p:blipFill>
        <p:spPr>
          <a:xfrm>
            <a:off x="4656000" y="1804737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84737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19. </a:t>
            </a:r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Kapelan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96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0" t="13793" r="24953" b="9813"/>
          <a:stretch/>
        </p:blipFill>
        <p:spPr>
          <a:xfrm>
            <a:off x="4656000" y="1812758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20.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Honorowy obywatel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8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4" t="-798" r="17264" b="5349"/>
          <a:stretch/>
        </p:blipFill>
        <p:spPr>
          <a:xfrm>
            <a:off x="4656000" y="1812758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21.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Papież Polak</a:t>
            </a:r>
          </a:p>
        </p:txBody>
      </p:sp>
    </p:spTree>
    <p:extLst>
      <p:ext uri="{BB962C8B-B14F-4D97-AF65-F5344CB8AC3E}">
        <p14:creationId xmlns:p14="http://schemas.microsoft.com/office/powerpoint/2010/main" val="337665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5" t="98" r="21129" b="8436"/>
          <a:stretch/>
        </p:blipFill>
        <p:spPr>
          <a:xfrm>
            <a:off x="4656000" y="1812758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22.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Wydarzenia czerwcowe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25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2" r="17962"/>
          <a:stretch/>
        </p:blipFill>
        <p:spPr>
          <a:xfrm>
            <a:off x="4656000" y="1812758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23. </a:t>
            </a:r>
            <a:r>
              <a:rPr lang="pl-PL" sz="3600" dirty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„Solidarność”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70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9" t="8636" r="23721" b="11966"/>
          <a:stretch/>
        </p:blipFill>
        <p:spPr>
          <a:xfrm>
            <a:off x="4656000" y="1812758"/>
            <a:ext cx="2880000" cy="2880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3810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2490537" y="4692758"/>
            <a:ext cx="721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24. </a:t>
            </a:r>
            <a:r>
              <a:rPr lang="pl-PL" sz="3600" dirty="0" smtClean="0">
                <a:solidFill>
                  <a:schemeClr val="bg1"/>
                </a:solidFill>
                <a:latin typeface="Ubuntu" panose="020B0804030602030204" pitchFamily="34" charset="0"/>
                <a:ea typeface="Roboto Slab" pitchFamily="2" charset="0"/>
              </a:rPr>
              <a:t>Prezydent</a:t>
            </a:r>
            <a:endParaRPr lang="pl-PL" sz="3600" dirty="0">
              <a:solidFill>
                <a:schemeClr val="bg1"/>
              </a:solidFill>
              <a:latin typeface="Ubuntu" panose="020B0804030602030204" pitchFamily="34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84484"/>
            <a:ext cx="12191998" cy="738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51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98</Words>
  <Application>Microsoft Office PowerPoint</Application>
  <PresentationFormat>Panoramiczny</PresentationFormat>
  <Paragraphs>24</Paragraphs>
  <Slides>26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Roboto Slab</vt:lpstr>
      <vt:lpstr>Ubuntu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Piotr Wiejak</dc:creator>
  <cp:lastModifiedBy>Piotr Wiejak</cp:lastModifiedBy>
  <cp:revision>44</cp:revision>
  <dcterms:created xsi:type="dcterms:W3CDTF">2021-10-04T10:33:29Z</dcterms:created>
  <dcterms:modified xsi:type="dcterms:W3CDTF">2022-08-18T13:12:59Z</dcterms:modified>
</cp:coreProperties>
</file>