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B1C99-3F48-4760-A89D-446E1C0DF198}" type="datetimeFigureOut">
              <a:rPr lang="pl-PL" smtClean="0"/>
              <a:t>22.08.2022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ACF19-FBF7-48FD-8E1C-CADB89FBB4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6037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22.08.2022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13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22.08.2022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8571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22.08.2022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6696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22.08.2022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809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22.08.2022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0182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22.08.2022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6141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22.08.2022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7323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22.08.2022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2741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22.08.2022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8001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22.08.2022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82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22.08.2022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194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6CCD0-581E-486D-A2DB-4F9C8B825DB5}" type="datetimeFigureOut">
              <a:rPr lang="pl-PL" smtClean="0"/>
              <a:t>22.08.2022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151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484"/>
            <a:ext cx="12192000" cy="7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2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490537" y="4676716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1. Synagoga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796716"/>
            <a:ext cx="2880000" cy="2880000"/>
          </a:xfrm>
          <a:prstGeom prst="roundRect">
            <a:avLst/>
          </a:prstGeom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798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5" r="11079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1930958" y="4684737"/>
            <a:ext cx="8330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Harcerstwo na 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Pomorzu i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Kujawach</a:t>
            </a:r>
          </a:p>
        </p:txBody>
      </p:sp>
    </p:spTree>
    <p:extLst>
      <p:ext uri="{BB962C8B-B14F-4D97-AF65-F5344CB8AC3E}">
        <p14:creationId xmlns:p14="http://schemas.microsoft.com/office/powerpoint/2010/main" val="132300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7" r="16197"/>
          <a:stretch/>
        </p:blipFill>
        <p:spPr>
          <a:xfrm>
            <a:off x="4656000" y="174186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2186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3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Powstanie Wielkopolskie</a:t>
            </a:r>
          </a:p>
        </p:txBody>
      </p:sp>
    </p:spTree>
    <p:extLst>
      <p:ext uri="{BB962C8B-B14F-4D97-AF65-F5344CB8AC3E}">
        <p14:creationId xmlns:p14="http://schemas.microsoft.com/office/powerpoint/2010/main" val="138476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8" r="15266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4.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Kompania Witkowska</a:t>
            </a:r>
          </a:p>
        </p:txBody>
      </p:sp>
    </p:spTree>
    <p:extLst>
      <p:ext uri="{BB962C8B-B14F-4D97-AF65-F5344CB8AC3E}">
        <p14:creationId xmlns:p14="http://schemas.microsoft.com/office/powerpoint/2010/main" val="321163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85400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3400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5.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Komendant stacji</a:t>
            </a:r>
          </a:p>
        </p:txBody>
      </p:sp>
    </p:spTree>
    <p:extLst>
      <p:ext uri="{BB962C8B-B14F-4D97-AF65-F5344CB8AC3E}">
        <p14:creationId xmlns:p14="http://schemas.microsoft.com/office/powerpoint/2010/main" val="32293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4" t="10177" r="24502" b="23691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6.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Bitwa o Inowrocław 1919</a:t>
            </a:r>
          </a:p>
        </p:txBody>
      </p:sp>
    </p:spTree>
    <p:extLst>
      <p:ext uri="{BB962C8B-B14F-4D97-AF65-F5344CB8AC3E}">
        <p14:creationId xmlns:p14="http://schemas.microsoft.com/office/powerpoint/2010/main" val="4223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8" t="5932" r="20636" b="4582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7.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Polski Czerwony Krzyż</a:t>
            </a:r>
          </a:p>
        </p:txBody>
      </p:sp>
    </p:spTree>
    <p:extLst>
      <p:ext uri="{BB962C8B-B14F-4D97-AF65-F5344CB8AC3E}">
        <p14:creationId xmlns:p14="http://schemas.microsoft.com/office/powerpoint/2010/main" val="412692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3" t="10700" r="28427" b="5763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8.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Ojciec Niepodległości</a:t>
            </a:r>
          </a:p>
        </p:txBody>
      </p:sp>
    </p:spTree>
    <p:extLst>
      <p:ext uri="{BB962C8B-B14F-4D97-AF65-F5344CB8AC3E}">
        <p14:creationId xmlns:p14="http://schemas.microsoft.com/office/powerpoint/2010/main" val="5635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9" t="9620" r="22284" b="6082"/>
          <a:stretch/>
        </p:blipFill>
        <p:spPr>
          <a:xfrm>
            <a:off x="4249769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1678075" y="4684737"/>
            <a:ext cx="8023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9.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Pierwszy prezydent Inowrocławia</a:t>
            </a:r>
          </a:p>
        </p:txBody>
      </p:sp>
    </p:spTree>
    <p:extLst>
      <p:ext uri="{BB962C8B-B14F-4D97-AF65-F5344CB8AC3E}">
        <p14:creationId xmlns:p14="http://schemas.microsoft.com/office/powerpoint/2010/main" val="265993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6" t="11083" r="22745" b="6250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10.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Wojewoda pomorski</a:t>
            </a:r>
          </a:p>
        </p:txBody>
      </p:sp>
    </p:spTree>
    <p:extLst>
      <p:ext uri="{BB962C8B-B14F-4D97-AF65-F5344CB8AC3E}">
        <p14:creationId xmlns:p14="http://schemas.microsoft.com/office/powerpoint/2010/main" val="209770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2" t="3639" r="20100" b="1546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11.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Poeta z Inowrocławia</a:t>
            </a:r>
          </a:p>
        </p:txBody>
      </p:sp>
    </p:spTree>
    <p:extLst>
      <p:ext uri="{BB962C8B-B14F-4D97-AF65-F5344CB8AC3E}">
        <p14:creationId xmlns:p14="http://schemas.microsoft.com/office/powerpoint/2010/main" val="66996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0" t="34578" r="32141" b="11477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12.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„Meteor Młodej Polski”</a:t>
            </a:r>
          </a:p>
        </p:txBody>
      </p:sp>
    </p:spTree>
    <p:extLst>
      <p:ext uri="{BB962C8B-B14F-4D97-AF65-F5344CB8AC3E}">
        <p14:creationId xmlns:p14="http://schemas.microsoft.com/office/powerpoint/2010/main" val="108977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2" t="-349" r="13172" b="349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13.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Obrońcy Inowrocławia</a:t>
            </a:r>
          </a:p>
        </p:txBody>
      </p:sp>
    </p:spTree>
    <p:extLst>
      <p:ext uri="{BB962C8B-B14F-4D97-AF65-F5344CB8AC3E}">
        <p14:creationId xmlns:p14="http://schemas.microsoft.com/office/powerpoint/2010/main" val="324153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2" t="54910" r="35995" b="7771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14.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Terror niemiecki i sowiecki</a:t>
            </a:r>
          </a:p>
        </p:txBody>
      </p:sp>
    </p:spTree>
    <p:extLst>
      <p:ext uri="{BB962C8B-B14F-4D97-AF65-F5344CB8AC3E}">
        <p14:creationId xmlns:p14="http://schemas.microsoft.com/office/powerpoint/2010/main" val="212121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7" t="5479" r="20337" b="5876"/>
          <a:stretch/>
        </p:blipFill>
        <p:spPr>
          <a:xfrm>
            <a:off x="4656000" y="1852129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32129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15.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Niemiecki obóz na Błoniach</a:t>
            </a:r>
          </a:p>
        </p:txBody>
      </p:sp>
    </p:spTree>
    <p:extLst>
      <p:ext uri="{BB962C8B-B14F-4D97-AF65-F5344CB8AC3E}">
        <p14:creationId xmlns:p14="http://schemas.microsoft.com/office/powerpoint/2010/main" val="76958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2" t="12431" r="29509" b="18354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16.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Armia Krajowa</a:t>
            </a:r>
          </a:p>
        </p:txBody>
      </p:sp>
    </p:spTree>
    <p:extLst>
      <p:ext uri="{BB962C8B-B14F-4D97-AF65-F5344CB8AC3E}">
        <p14:creationId xmlns:p14="http://schemas.microsoft.com/office/powerpoint/2010/main" val="75001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0" r="15964"/>
          <a:stretch/>
        </p:blipFill>
        <p:spPr>
          <a:xfrm>
            <a:off x="4656000" y="1878632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58632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17.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Zbrodnia katyńska 1940</a:t>
            </a:r>
          </a:p>
        </p:txBody>
      </p:sp>
    </p:spTree>
    <p:extLst>
      <p:ext uri="{BB962C8B-B14F-4D97-AF65-F5344CB8AC3E}">
        <p14:creationId xmlns:p14="http://schemas.microsoft.com/office/powerpoint/2010/main" val="180988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6" t="-349" r="10148" b="349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18.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Generał Władysław Sikorski</a:t>
            </a:r>
          </a:p>
        </p:txBody>
      </p:sp>
    </p:spTree>
    <p:extLst>
      <p:ext uri="{BB962C8B-B14F-4D97-AF65-F5344CB8AC3E}">
        <p14:creationId xmlns:p14="http://schemas.microsoft.com/office/powerpoint/2010/main" val="117462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9" t="19812" r="28287" b="14701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19.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Zbrodnia wołyńska 1943</a:t>
            </a:r>
          </a:p>
        </p:txBody>
      </p:sp>
    </p:spTree>
    <p:extLst>
      <p:ext uri="{BB962C8B-B14F-4D97-AF65-F5344CB8AC3E}">
        <p14:creationId xmlns:p14="http://schemas.microsoft.com/office/powerpoint/2010/main" val="44496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6" t="6448" r="20762" b="10716"/>
          <a:stretch/>
        </p:blipFill>
        <p:spPr>
          <a:xfrm>
            <a:off x="4656000" y="181275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20.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Mały powstaniec</a:t>
            </a:r>
          </a:p>
        </p:txBody>
      </p:sp>
    </p:spTree>
    <p:extLst>
      <p:ext uri="{BB962C8B-B14F-4D97-AF65-F5344CB8AC3E}">
        <p14:creationId xmlns:p14="http://schemas.microsoft.com/office/powerpoint/2010/main" val="8308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6" t="7111" r="27128" b="18250"/>
          <a:stretch/>
        </p:blipFill>
        <p:spPr>
          <a:xfrm>
            <a:off x="4656000" y="181275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21.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Papież Polak</a:t>
            </a:r>
          </a:p>
        </p:txBody>
      </p:sp>
    </p:spTree>
    <p:extLst>
      <p:ext uri="{BB962C8B-B14F-4D97-AF65-F5344CB8AC3E}">
        <p14:creationId xmlns:p14="http://schemas.microsoft.com/office/powerpoint/2010/main" val="337665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8" t="10740" r="24593" b="11663"/>
          <a:stretch/>
        </p:blipFill>
        <p:spPr>
          <a:xfrm>
            <a:off x="4656000" y="181275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22. 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„Zielona Solidarność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225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81275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23.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Piotr Bartoszcze</a:t>
            </a:r>
          </a:p>
        </p:txBody>
      </p:sp>
    </p:spTree>
    <p:extLst>
      <p:ext uri="{BB962C8B-B14F-4D97-AF65-F5344CB8AC3E}">
        <p14:creationId xmlns:p14="http://schemas.microsoft.com/office/powerpoint/2010/main" val="363370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7" t="9808" r="22269" b="10578"/>
          <a:stretch/>
        </p:blipFill>
        <p:spPr>
          <a:xfrm>
            <a:off x="4656000" y="181275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24.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Archeolog Ziemi Kujawskiej</a:t>
            </a:r>
          </a:p>
        </p:txBody>
      </p:sp>
    </p:spTree>
    <p:extLst>
      <p:ext uri="{BB962C8B-B14F-4D97-AF65-F5344CB8AC3E}">
        <p14:creationId xmlns:p14="http://schemas.microsoft.com/office/powerpoint/2010/main" val="1112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84484"/>
            <a:ext cx="12191998" cy="7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1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116</Words>
  <Application>Microsoft Office PowerPoint</Application>
  <PresentationFormat>Panoramiczny</PresentationFormat>
  <Paragraphs>24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Roboto Slab</vt:lpstr>
      <vt:lpstr>Ubuntu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Piotr Wiejak</dc:creator>
  <cp:lastModifiedBy>Piotr Wiejak</cp:lastModifiedBy>
  <cp:revision>34</cp:revision>
  <dcterms:created xsi:type="dcterms:W3CDTF">2021-10-04T10:33:29Z</dcterms:created>
  <dcterms:modified xsi:type="dcterms:W3CDTF">2022-08-22T12:07:59Z</dcterms:modified>
</cp:coreProperties>
</file>