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B1C99-3F48-4760-A89D-446E1C0DF198}" type="datetimeFigureOut">
              <a:rPr lang="pl-PL" smtClean="0"/>
              <a:t>19.10.2021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ACF19-FBF7-48FD-8E1C-CADB89FBB4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6037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19.10.2021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13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19.10.2021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8571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19.10.2021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6696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19.10.2021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809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19.10.2021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0182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19.10.2021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6141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19.10.2021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7323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19.10.2021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2741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19.10.2021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8001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19.10.2021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82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19.10.2021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194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6CCD0-581E-486D-A2DB-4F9C8B825DB5}" type="datetimeFigureOut">
              <a:rPr lang="pl-PL" smtClean="0"/>
              <a:t>19.10.2021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151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484"/>
            <a:ext cx="12192000" cy="738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2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490537" y="4676716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1. Odzyskanie niepodległości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00" y="1701763"/>
            <a:ext cx="2880000" cy="2880000"/>
          </a:xfrm>
          <a:prstGeom prst="roundRect">
            <a:avLst/>
          </a:prstGeom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798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6" b="25102"/>
          <a:stretch/>
        </p:blipFill>
        <p:spPr>
          <a:xfrm>
            <a:off x="4667714" y="1774534"/>
            <a:ext cx="2856571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2. Generał Józef Haller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00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8" t="279" r="13876" b="-279"/>
          <a:stretch/>
        </p:blipFill>
        <p:spPr>
          <a:xfrm>
            <a:off x="4656000" y="166967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2186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3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. Marszałek Polski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76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6" r="14248"/>
          <a:stretch/>
        </p:blipFill>
        <p:spPr>
          <a:xfrm>
            <a:off x="4656000" y="174186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4. Zbrodnia pomorska 1939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63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799170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73400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5. Marynarka Wojenna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3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0" t="-279" r="15734" b="279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6. Toruńska Artyleria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5" r="15919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7. Stefan Łaszewski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92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8. Prezydent na uchodźstwie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5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9. Armia „Pomorze”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93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10. Polskie Państwo Podziemne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70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6" r="12948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11. Barbarka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96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8" r="9606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12. Wojska balonowe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77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7" t="12123" r="7945" b="3900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13. „Szmalcówka”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53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14. Bł. Ks. Stefan </a:t>
            </a:r>
            <a:r>
              <a:rPr lang="pl-PL" sz="3600" dirty="0" err="1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Frelichowski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21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1" t="4411" r="9424" b="14205"/>
          <a:stretch/>
        </p:blipFill>
        <p:spPr>
          <a:xfrm>
            <a:off x="4656000" y="1798230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732129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15. Zbrodnia Katyńska 1940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58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" t="1600" r="1607" b="1889"/>
          <a:stretch/>
        </p:blipFill>
        <p:spPr>
          <a:xfrm>
            <a:off x="4656000" y="1724234"/>
            <a:ext cx="2880000" cy="2867142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16. 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Terror niemiecki i sowiecki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01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29" y="1830769"/>
            <a:ext cx="2867142" cy="2867142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758632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17. Sybir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88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2" t="8493" r="5135" b="6714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18. Zagłada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62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2" r="12762"/>
          <a:stretch/>
        </p:blipFill>
        <p:spPr>
          <a:xfrm>
            <a:off x="4656000" y="1717805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19. Generał „</a:t>
            </a:r>
            <a:r>
              <a:rPr lang="pl-PL" sz="3600" dirty="0" err="1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Zo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”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96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0" b="18334"/>
          <a:stretch/>
        </p:blipFill>
        <p:spPr>
          <a:xfrm>
            <a:off x="4656000" y="173384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20. Żołnierze Wyklęci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8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00" y="173384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21. Zbigniew Herbert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65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7" r="12577"/>
          <a:stretch/>
        </p:blipFill>
        <p:spPr>
          <a:xfrm>
            <a:off x="4656000" y="173384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22. Papież Polak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25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00" y="173384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23. Toruńska „Solidarność”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70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73384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24. Bł. ks. Jerzy Popiełuszko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484"/>
            <a:ext cx="12192000" cy="73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1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115</Words>
  <Application>Microsoft Office PowerPoint</Application>
  <PresentationFormat>Panoramiczny</PresentationFormat>
  <Paragraphs>24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Roboto Slab</vt:lpstr>
      <vt:lpstr>Ubuntu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Piotr Wiejak</dc:creator>
  <cp:lastModifiedBy>Piotr Wiejak</cp:lastModifiedBy>
  <cp:revision>20</cp:revision>
  <dcterms:created xsi:type="dcterms:W3CDTF">2021-10-04T10:33:29Z</dcterms:created>
  <dcterms:modified xsi:type="dcterms:W3CDTF">2021-10-19T11:54:34Z</dcterms:modified>
</cp:coreProperties>
</file>