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B1C99-3F48-4760-A89D-446E1C0DF198}" type="datetimeFigureOut">
              <a:rPr lang="pl-PL" smtClean="0"/>
              <a:t>12.11.2021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ACF19-FBF7-48FD-8E1C-CADB89FBB4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6037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12.11.2021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13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12.11.2021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8571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12.11.2021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6696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12.11.2021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809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12.11.2021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0182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12.11.2021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6141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12.11.2021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7323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12.11.2021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2741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12.11.2021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8001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12.11.2021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82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12.11.2021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194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6CCD0-581E-486D-A2DB-4F9C8B825DB5}" type="datetimeFigureOut">
              <a:rPr lang="pl-PL" smtClean="0"/>
              <a:t>12.11.2021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151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8758"/>
            <a:ext cx="12191998" cy="7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2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490537" y="4676716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1. Czas zaborów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0" t="9442" r="21430" b="3632"/>
          <a:stretch/>
        </p:blipFill>
        <p:spPr>
          <a:xfrm>
            <a:off x="4656000" y="1701763"/>
            <a:ext cx="2880000" cy="2880000"/>
          </a:xfrm>
          <a:prstGeom prst="roundRect">
            <a:avLst/>
          </a:prstGeom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798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8" t="10297" r="23971" b="3827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2. Rok 1863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00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490537" y="462186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3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. Rusyfikacja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8" t="1230" r="13160" b="275"/>
          <a:stretch/>
        </p:blipFill>
        <p:spPr>
          <a:xfrm>
            <a:off x="4656000" y="159206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476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1" t="4207" r="19686" b="1316"/>
          <a:stretch/>
        </p:blipFill>
        <p:spPr>
          <a:xfrm>
            <a:off x="4656000" y="1644231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4. Noblista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63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1" t="3623" r="23512" b="10521"/>
          <a:stretch/>
        </p:blipFill>
        <p:spPr>
          <a:xfrm>
            <a:off x="4656000" y="173373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3400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5. Wielka Wojna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3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8" t="-279" r="24836" b="279"/>
          <a:stretch/>
        </p:blipFill>
        <p:spPr>
          <a:xfrm rot="5400000"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6. Odzyskanie niepodległości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5" t="13146" r="21174" b="14508"/>
          <a:stretch/>
        </p:blipFill>
        <p:spPr>
          <a:xfrm>
            <a:off x="4656000" y="17406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7. Rok 1920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92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8" t="27190" r="30599" b="12610"/>
          <a:stretch/>
        </p:blipFill>
        <p:spPr>
          <a:xfrm rot="5400000"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8. Flotylla Wiślana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5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9" t="17962" r="279" b="15362"/>
          <a:stretch/>
        </p:blipFill>
        <p:spPr>
          <a:xfrm>
            <a:off x="4656000" y="1660274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9. Wódz Narodu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93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10. Biało-czerwona szachownica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70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r="15919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11. Rydz-Śmigły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96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9" t="761" r="20381" b="8353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12. Pińczata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77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8" t="694" r="24288" b="16394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13. Grzywno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53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14. Pułk Ziemi Kujawskiej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21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7" t="635" r="17010" b="4239"/>
          <a:stretch/>
        </p:blipFill>
        <p:spPr>
          <a:xfrm>
            <a:off x="4656000" y="1798230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32129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15. Getto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58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16. Szare Szeregi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01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0" t="786" r="16948" b="5207"/>
          <a:stretch/>
        </p:blipFill>
        <p:spPr>
          <a:xfrm>
            <a:off x="4656000" y="1811482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58632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17. Armia Krajowa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88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2" t="6040" r="18437" b="10257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18. Zbrodnia Katyńska 1940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62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652252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19. Biskup Michał </a:t>
            </a:r>
            <a:r>
              <a:rPr lang="pl-PL" sz="3600" dirty="0" err="1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Kozal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96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73384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20. Żołnierze Wyklęci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8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9" t="10016" r="25669" b="22116"/>
          <a:stretch/>
        </p:blipFill>
        <p:spPr>
          <a:xfrm>
            <a:off x="4656000" y="167631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21. Prymas Polski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65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22. Papież Polak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0" t="-349" r="41420" b="349"/>
          <a:stretch/>
        </p:blipFill>
        <p:spPr>
          <a:xfrm rot="5400000">
            <a:off x="4656000" y="1782614"/>
            <a:ext cx="2880000" cy="2880000"/>
          </a:xfrm>
          <a:prstGeom prst="flowChartAlternateProcess">
            <a:avLst/>
          </a:prstGeom>
        </p:spPr>
      </p:pic>
    </p:spTree>
    <p:extLst>
      <p:ext uri="{BB962C8B-B14F-4D97-AF65-F5344CB8AC3E}">
        <p14:creationId xmlns:p14="http://schemas.microsoft.com/office/powerpoint/2010/main" val="363225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23. Bł. ks. Jerzy Popiełuszko 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9" r="28062"/>
          <a:stretch/>
        </p:blipFill>
        <p:spPr>
          <a:xfrm>
            <a:off x="4656000" y="1772566"/>
            <a:ext cx="2880000" cy="2880000"/>
          </a:xfrm>
          <a:prstGeom prst="flowChartAlternateProcess">
            <a:avLst/>
          </a:prstGeom>
        </p:spPr>
      </p:pic>
    </p:spTree>
    <p:extLst>
      <p:ext uri="{BB962C8B-B14F-4D97-AF65-F5344CB8AC3E}">
        <p14:creationId xmlns:p14="http://schemas.microsoft.com/office/powerpoint/2010/main" val="363370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5" t="1636" r="8945" b="444"/>
          <a:stretch/>
        </p:blipFill>
        <p:spPr>
          <a:xfrm rot="16200000">
            <a:off x="4656000" y="173384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24. Internowani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84484"/>
            <a:ext cx="12191998" cy="738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1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96</Words>
  <Application>Microsoft Office PowerPoint</Application>
  <PresentationFormat>Panoramiczny</PresentationFormat>
  <Paragraphs>24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Roboto Slab</vt:lpstr>
      <vt:lpstr>Ubuntu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Piotr Wiejak</dc:creator>
  <cp:lastModifiedBy>Piotr Wiejak</cp:lastModifiedBy>
  <cp:revision>33</cp:revision>
  <dcterms:created xsi:type="dcterms:W3CDTF">2021-10-04T10:33:29Z</dcterms:created>
  <dcterms:modified xsi:type="dcterms:W3CDTF">2021-11-12T10:08:48Z</dcterms:modified>
</cp:coreProperties>
</file>